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86" r:id="rId10"/>
    <p:sldId id="277" r:id="rId11"/>
    <p:sldId id="287" r:id="rId12"/>
    <p:sldId id="278" r:id="rId13"/>
    <p:sldId id="288" r:id="rId14"/>
    <p:sldId id="279" r:id="rId15"/>
    <p:sldId id="280" r:id="rId16"/>
    <p:sldId id="281" r:id="rId17"/>
    <p:sldId id="282" r:id="rId18"/>
    <p:sldId id="283" r:id="rId19"/>
    <p:sldId id="289" r:id="rId20"/>
    <p:sldId id="284" r:id="rId21"/>
    <p:sldId id="285" r:id="rId22"/>
    <p:sldId id="267" r:id="rId23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6"/>
      <p:bold r:id="rId27"/>
    </p:embeddedFont>
    <p:embeddedFont>
      <p:font typeface="Twinkl SemiBold" pitchFamily="2" charset="0"/>
      <p:bold r:id="rId28"/>
    </p:embeddedFont>
    <p:embeddedFont>
      <p:font typeface="Twinkl" pitchFamily="2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CAA"/>
    <a:srgbClr val="EEBCD9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00" y="96"/>
      </p:cViewPr>
      <p:guideLst>
        <p:guide orient="horz" pos="2160"/>
        <p:guide pos="2903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Ketchup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77143" y="2526745"/>
            <a:ext cx="6500131" cy="1712211"/>
            <a:chOff x="3620529" y="2439659"/>
            <a:chExt cx="5056743" cy="1712211"/>
          </a:xfrm>
        </p:grpSpPr>
        <p:sp>
          <p:nvSpPr>
            <p:cNvPr id="8" name="Rectangle 7"/>
            <p:cNvSpPr/>
            <p:nvPr/>
          </p:nvSpPr>
          <p:spPr>
            <a:xfrm>
              <a:off x="3620529" y="2439659"/>
              <a:ext cx="5056743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5112" y="2510934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ketchup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tomato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chips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14" y="9579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Glasses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24101" y="2526745"/>
            <a:ext cx="6353173" cy="1712211"/>
            <a:chOff x="2324101" y="2526745"/>
            <a:chExt cx="6353173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3095625" y="2526745"/>
              <a:ext cx="5581649" cy="1712211"/>
              <a:chOff x="3620529" y="2439659"/>
              <a:chExt cx="5056743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20529" y="2439659"/>
                <a:ext cx="5056743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495112" y="2510934"/>
                <a:ext cx="30625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glasses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eyes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see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324101" y="3143250"/>
              <a:ext cx="1352550" cy="1095706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396">
            <a:off x="682068" y="2668112"/>
            <a:ext cx="3876260" cy="15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6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Book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1662" y="2404825"/>
            <a:ext cx="5545611" cy="1712211"/>
            <a:chOff x="4250584" y="2439659"/>
            <a:chExt cx="4426688" cy="1712211"/>
          </a:xfrm>
        </p:grpSpPr>
        <p:sp>
          <p:nvSpPr>
            <p:cNvPr id="8" name="Rectangle 7"/>
            <p:cNvSpPr/>
            <p:nvPr/>
          </p:nvSpPr>
          <p:spPr>
            <a:xfrm>
              <a:off x="4250584" y="2439659"/>
              <a:ext cx="4426688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69528" y="2510934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book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read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novel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2" y="2092006"/>
            <a:ext cx="3083651" cy="27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Jigsaw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7541" y="2404825"/>
            <a:ext cx="7859732" cy="1712211"/>
            <a:chOff x="817541" y="2404825"/>
            <a:chExt cx="7859732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3131662" y="2404825"/>
              <a:ext cx="5545611" cy="1712211"/>
              <a:chOff x="4250584" y="2439659"/>
              <a:chExt cx="4426688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50584" y="2439659"/>
                <a:ext cx="4426688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69528" y="2510934"/>
                <a:ext cx="30625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jigsaw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puzzle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game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17541" y="2404825"/>
              <a:ext cx="2314121" cy="944865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1" y="2973377"/>
            <a:ext cx="3853543" cy="16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Shark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44091" y="2404825"/>
            <a:ext cx="5333182" cy="1712211"/>
            <a:chOff x="4250584" y="2439659"/>
            <a:chExt cx="4426688" cy="1712211"/>
          </a:xfrm>
        </p:grpSpPr>
        <p:sp>
          <p:nvSpPr>
            <p:cNvPr id="8" name="Rectangle 7"/>
            <p:cNvSpPr/>
            <p:nvPr/>
          </p:nvSpPr>
          <p:spPr>
            <a:xfrm>
              <a:off x="4250584" y="2439659"/>
              <a:ext cx="4426688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6108" y="2510934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shark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sea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dangerous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7" y="2220590"/>
            <a:ext cx="3979817" cy="25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Window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44091" y="2404825"/>
            <a:ext cx="5333182" cy="1712211"/>
            <a:chOff x="4250584" y="2439659"/>
            <a:chExt cx="4426688" cy="1712211"/>
          </a:xfrm>
        </p:grpSpPr>
        <p:sp>
          <p:nvSpPr>
            <p:cNvPr id="8" name="Rectangle 7"/>
            <p:cNvSpPr/>
            <p:nvPr/>
          </p:nvSpPr>
          <p:spPr>
            <a:xfrm>
              <a:off x="4250584" y="2439659"/>
              <a:ext cx="4426688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32628" y="2510934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window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glass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open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5" y="1938175"/>
            <a:ext cx="3383282" cy="27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Teacher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44091" y="2404825"/>
            <a:ext cx="5333182" cy="1712211"/>
            <a:chOff x="4250584" y="2439659"/>
            <a:chExt cx="4426688" cy="1712211"/>
          </a:xfrm>
        </p:grpSpPr>
        <p:sp>
          <p:nvSpPr>
            <p:cNvPr id="8" name="Rectangle 7"/>
            <p:cNvSpPr/>
            <p:nvPr/>
          </p:nvSpPr>
          <p:spPr>
            <a:xfrm>
              <a:off x="4250584" y="2439659"/>
              <a:ext cx="4426688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32628" y="2510934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teacher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school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class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75" y="1132113"/>
            <a:ext cx="2133499" cy="50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Belt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8606" y="2404825"/>
            <a:ext cx="7858667" cy="1712211"/>
            <a:chOff x="818606" y="2404825"/>
            <a:chExt cx="7858667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3344091" y="2404825"/>
              <a:ext cx="5333182" cy="1712211"/>
              <a:chOff x="4250584" y="2439659"/>
              <a:chExt cx="4426688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50584" y="2439659"/>
                <a:ext cx="4426688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50894" y="2537061"/>
                <a:ext cx="30625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belt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waist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trousers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18606" y="2404825"/>
              <a:ext cx="2525482" cy="1209232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8" y="3398332"/>
            <a:ext cx="3457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Coins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7702" y="2404825"/>
            <a:ext cx="5829570" cy="1712211"/>
            <a:chOff x="3838568" y="2439659"/>
            <a:chExt cx="4838704" cy="1712211"/>
          </a:xfrm>
        </p:grpSpPr>
        <p:sp>
          <p:nvSpPr>
            <p:cNvPr id="8" name="Rectangle 7"/>
            <p:cNvSpPr/>
            <p:nvPr/>
          </p:nvSpPr>
          <p:spPr>
            <a:xfrm>
              <a:off x="3838568" y="2439659"/>
              <a:ext cx="4838704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0894" y="2537061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coins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money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metal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0" y="1975719"/>
            <a:ext cx="2606625" cy="25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Violin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49894" y="2404825"/>
            <a:ext cx="6027378" cy="1712211"/>
            <a:chOff x="3838568" y="2439659"/>
            <a:chExt cx="4838704" cy="1712211"/>
          </a:xfrm>
        </p:grpSpPr>
        <p:sp>
          <p:nvSpPr>
            <p:cNvPr id="8" name="Rectangle 7"/>
            <p:cNvSpPr/>
            <p:nvPr/>
          </p:nvSpPr>
          <p:spPr>
            <a:xfrm>
              <a:off x="3838568" y="2439659"/>
              <a:ext cx="4838704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0894" y="2537061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violin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fiddle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music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607">
            <a:off x="1056552" y="1129829"/>
            <a:ext cx="2731617" cy="4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IE" sz="3600" dirty="0">
                <a:latin typeface="Twinkl" pitchFamily="50" charset="0"/>
              </a:rPr>
              <a:t>Laptop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20530" y="2526745"/>
            <a:ext cx="5056743" cy="1712211"/>
            <a:chOff x="3620529" y="2439659"/>
            <a:chExt cx="5056743" cy="1712211"/>
          </a:xfrm>
        </p:grpSpPr>
        <p:sp>
          <p:nvSpPr>
            <p:cNvPr id="8" name="Rectangle 7"/>
            <p:cNvSpPr/>
            <p:nvPr/>
          </p:nvSpPr>
          <p:spPr>
            <a:xfrm>
              <a:off x="3620529" y="2439659"/>
              <a:ext cx="5056743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28122" y="2510934"/>
              <a:ext cx="2743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laptop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computer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internet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" y="1718359"/>
            <a:ext cx="5995108" cy="41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Nose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7702" y="2404825"/>
            <a:ext cx="5829570" cy="1712211"/>
            <a:chOff x="3838568" y="2439659"/>
            <a:chExt cx="4838704" cy="1712211"/>
          </a:xfrm>
        </p:grpSpPr>
        <p:sp>
          <p:nvSpPr>
            <p:cNvPr id="8" name="Rectangle 7"/>
            <p:cNvSpPr/>
            <p:nvPr/>
          </p:nvSpPr>
          <p:spPr>
            <a:xfrm>
              <a:off x="3838568" y="2439659"/>
              <a:ext cx="4838704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0894" y="2537061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nose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face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smell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95" y="1889760"/>
            <a:ext cx="1982947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Hurling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7702" y="2404825"/>
            <a:ext cx="5829570" cy="1712211"/>
            <a:chOff x="3838568" y="2439659"/>
            <a:chExt cx="4838704" cy="1712211"/>
          </a:xfrm>
        </p:grpSpPr>
        <p:sp>
          <p:nvSpPr>
            <p:cNvPr id="8" name="Rectangle 7"/>
            <p:cNvSpPr/>
            <p:nvPr/>
          </p:nvSpPr>
          <p:spPr>
            <a:xfrm>
              <a:off x="3838568" y="2439659"/>
              <a:ext cx="4838704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0894" y="2537061"/>
              <a:ext cx="30625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hurling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hurl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sliotar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9" y="1473201"/>
            <a:ext cx="3153236" cy="33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Lamp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11384" y="2526745"/>
            <a:ext cx="6865890" cy="1712211"/>
            <a:chOff x="3620529" y="2439659"/>
            <a:chExt cx="5056743" cy="1712211"/>
          </a:xfrm>
        </p:grpSpPr>
        <p:sp>
          <p:nvSpPr>
            <p:cNvPr id="8" name="Rectangle 7"/>
            <p:cNvSpPr/>
            <p:nvPr/>
          </p:nvSpPr>
          <p:spPr>
            <a:xfrm>
              <a:off x="3620529" y="2439659"/>
              <a:ext cx="5056743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93895" y="2510934"/>
              <a:ext cx="21100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lamp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light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lampshade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3"/>
          <a:stretch/>
        </p:blipFill>
        <p:spPr>
          <a:xfrm>
            <a:off x="687171" y="1327783"/>
            <a:ext cx="2378246" cy="50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Glass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80340" y="2526745"/>
            <a:ext cx="6096934" cy="1712211"/>
            <a:chOff x="2580340" y="2526745"/>
            <a:chExt cx="6096934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2526745"/>
              <a:ext cx="5934074" cy="1712211"/>
              <a:chOff x="3620529" y="2439659"/>
              <a:chExt cx="5056743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20529" y="2439659"/>
                <a:ext cx="5056743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93895" y="2510934"/>
                <a:ext cx="2110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glass 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drink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water</a:t>
                </a: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21290220">
              <a:off x="2580340" y="2542355"/>
              <a:ext cx="485887" cy="1687260"/>
            </a:xfrm>
            <a:prstGeom prst="triangle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8" y="1567791"/>
            <a:ext cx="3112676" cy="44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Cat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80340" y="2526745"/>
            <a:ext cx="6096934" cy="1712211"/>
            <a:chOff x="2580340" y="2526745"/>
            <a:chExt cx="6096934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2526745"/>
              <a:ext cx="5934074" cy="1712211"/>
              <a:chOff x="3620529" y="2439659"/>
              <a:chExt cx="5056743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20529" y="2439659"/>
                <a:ext cx="5056743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93895" y="2510934"/>
                <a:ext cx="2110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cat 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kitten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feline</a:t>
                </a: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21290220">
              <a:off x="2580340" y="2542355"/>
              <a:ext cx="485887" cy="1687260"/>
            </a:xfrm>
            <a:prstGeom prst="triangle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987" y="853441"/>
            <a:ext cx="3614423" cy="50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Watch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80340" y="2526745"/>
            <a:ext cx="6096934" cy="1712211"/>
            <a:chOff x="2580340" y="2526745"/>
            <a:chExt cx="6096934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2526745"/>
              <a:ext cx="5934074" cy="1712211"/>
              <a:chOff x="3620529" y="2439659"/>
              <a:chExt cx="5056743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20529" y="2439659"/>
                <a:ext cx="5056743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93895" y="2510934"/>
                <a:ext cx="2110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watch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clock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time</a:t>
                </a: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21290220">
              <a:off x="2580340" y="2542355"/>
              <a:ext cx="485887" cy="1687260"/>
            </a:xfrm>
            <a:prstGeom prst="triangle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5" y="1637210"/>
            <a:ext cx="2428853" cy="41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Gloves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80340" y="2526745"/>
            <a:ext cx="6096934" cy="1712211"/>
            <a:chOff x="2580340" y="2526745"/>
            <a:chExt cx="6096934" cy="1712211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2526745"/>
              <a:ext cx="5934074" cy="1712211"/>
              <a:chOff x="3620529" y="2439659"/>
              <a:chExt cx="5056743" cy="1712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20529" y="2439659"/>
                <a:ext cx="5056743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93895" y="2510934"/>
                <a:ext cx="2110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gloves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mittens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hands</a:t>
                </a: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21290220">
              <a:off x="2580340" y="2542355"/>
              <a:ext cx="485887" cy="1687260"/>
            </a:xfrm>
            <a:prstGeom prst="triangle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9" y="993465"/>
            <a:ext cx="3913971" cy="5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Fireplace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75314" y="2526745"/>
            <a:ext cx="4801960" cy="2010267"/>
            <a:chOff x="2580340" y="2526745"/>
            <a:chExt cx="6096934" cy="2010267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2526745"/>
              <a:ext cx="5934074" cy="2010267"/>
              <a:chOff x="3620529" y="2439659"/>
              <a:chExt cx="5056743" cy="201026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20529" y="2439659"/>
                <a:ext cx="5056743" cy="1712211"/>
              </a:xfrm>
              <a:prstGeom prst="rect">
                <a:avLst/>
              </a:prstGeom>
              <a:solidFill>
                <a:srgbClr val="D57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81636" y="2510934"/>
                <a:ext cx="23222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But </a:t>
                </a:r>
                <a:r>
                  <a:rPr lang="en-IE" sz="2400" b="1" dirty="0">
                    <a:solidFill>
                      <a:schemeClr val="bg1"/>
                    </a:solidFill>
                    <a:latin typeface="Twinkl" pitchFamily="50" charset="0"/>
                  </a:rPr>
                  <a:t>don’t </a:t>
                </a:r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say: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fireplace</a:t>
                </a:r>
              </a:p>
              <a:p>
                <a:pPr algn="ctr"/>
                <a:r>
                  <a:rPr lang="en-IE" sz="2400" dirty="0">
                    <a:solidFill>
                      <a:schemeClr val="bg1"/>
                    </a:solidFill>
                    <a:latin typeface="Twinkl" pitchFamily="50" charset="0"/>
                  </a:rPr>
                  <a:t>fire</a:t>
                </a:r>
              </a:p>
              <a:p>
                <a:pPr algn="ctr"/>
                <a:r>
                  <a:rPr lang="en-IE" sz="2400" dirty="0" err="1">
                    <a:solidFill>
                      <a:schemeClr val="bg1"/>
                    </a:solidFill>
                    <a:latin typeface="Twinkl" pitchFamily="50" charset="0"/>
                  </a:rPr>
                  <a:t>fantelpiece</a:t>
                </a:r>
                <a:endParaRPr lang="en-IE" sz="2400" dirty="0">
                  <a:solidFill>
                    <a:schemeClr val="bg1"/>
                  </a:solidFill>
                  <a:latin typeface="Twinkl" pitchFamily="50" charset="0"/>
                </a:endParaRPr>
              </a:p>
              <a:p>
                <a:pPr algn="ctr"/>
                <a:endParaRPr lang="en-IE" sz="2400" dirty="0">
                  <a:solidFill>
                    <a:schemeClr val="bg1"/>
                  </a:solidFill>
                  <a:latin typeface="Twinkl" pitchFamily="50" charset="0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21290220">
              <a:off x="2580340" y="2542355"/>
              <a:ext cx="485887" cy="1687260"/>
            </a:xfrm>
            <a:prstGeom prst="triangle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2" y="1998261"/>
            <a:ext cx="3807749" cy="27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2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>
                <a:latin typeface="Twinkl" pitchFamily="50" charset="0"/>
              </a:rPr>
              <a:t>Leprechaun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62225" y="2526745"/>
            <a:ext cx="6115049" cy="1712211"/>
            <a:chOff x="3620529" y="2439659"/>
            <a:chExt cx="5056743" cy="1712211"/>
          </a:xfrm>
        </p:grpSpPr>
        <p:sp>
          <p:nvSpPr>
            <p:cNvPr id="8" name="Rectangle 7"/>
            <p:cNvSpPr/>
            <p:nvPr/>
          </p:nvSpPr>
          <p:spPr>
            <a:xfrm>
              <a:off x="3620529" y="2439659"/>
              <a:ext cx="5056743" cy="1712211"/>
            </a:xfrm>
            <a:prstGeom prst="rect">
              <a:avLst/>
            </a:prstGeom>
            <a:solidFill>
              <a:srgbClr val="D57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12218" y="2510934"/>
              <a:ext cx="249168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But </a:t>
              </a:r>
              <a:r>
                <a:rPr lang="en-IE" sz="2400" b="1" dirty="0">
                  <a:solidFill>
                    <a:schemeClr val="bg1"/>
                  </a:solidFill>
                  <a:latin typeface="Twinkl" pitchFamily="50" charset="0"/>
                </a:rPr>
                <a:t>don’t </a:t>
              </a:r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say: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leprechaun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St. Patrick’s Day</a:t>
              </a:r>
            </a:p>
            <a:p>
              <a:pPr algn="ctr"/>
              <a:r>
                <a:rPr lang="en-IE" sz="2400" dirty="0">
                  <a:solidFill>
                    <a:schemeClr val="bg1"/>
                  </a:solidFill>
                  <a:latin typeface="Twinkl" pitchFamily="50" charset="0"/>
                </a:rPr>
                <a:t>pot of gold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20" y="1285874"/>
            <a:ext cx="186947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165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Sassoon Infant Rg</vt:lpstr>
      <vt:lpstr>Twinkl SemiBold</vt:lpstr>
      <vt:lpstr>Arial</vt:lpstr>
      <vt:lpstr>Twinkl</vt:lpstr>
      <vt:lpstr>Calibri</vt:lpstr>
      <vt:lpstr>Office Theme</vt:lpstr>
      <vt:lpstr>PowerPoint Presentation</vt:lpstr>
      <vt:lpstr>Laptop</vt:lpstr>
      <vt:lpstr>Lamp</vt:lpstr>
      <vt:lpstr>Glass</vt:lpstr>
      <vt:lpstr>Cat</vt:lpstr>
      <vt:lpstr>Watch</vt:lpstr>
      <vt:lpstr>Gloves</vt:lpstr>
      <vt:lpstr>Fireplace</vt:lpstr>
      <vt:lpstr>Leprechaun</vt:lpstr>
      <vt:lpstr>Ketchup</vt:lpstr>
      <vt:lpstr>Glasses</vt:lpstr>
      <vt:lpstr>Book</vt:lpstr>
      <vt:lpstr>Jigsaw</vt:lpstr>
      <vt:lpstr>Shark</vt:lpstr>
      <vt:lpstr>Window</vt:lpstr>
      <vt:lpstr>Teacher</vt:lpstr>
      <vt:lpstr>Belt</vt:lpstr>
      <vt:lpstr>Coins</vt:lpstr>
      <vt:lpstr>Violin</vt:lpstr>
      <vt:lpstr>Nose</vt:lpstr>
      <vt:lpstr>Hurling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Aamina Rammah</dc:creator>
  <cp:lastModifiedBy>Aamina Rammah</cp:lastModifiedBy>
  <cp:revision>9</cp:revision>
  <dcterms:created xsi:type="dcterms:W3CDTF">2017-08-06T12:52:50Z</dcterms:created>
  <dcterms:modified xsi:type="dcterms:W3CDTF">2017-08-07T10:05:05Z</dcterms:modified>
</cp:coreProperties>
</file>